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58" r:id="rId9"/>
    <p:sldId id="257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05EEA1-0A8C-4379-8D03-95C02F9C527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310D801-CAA0-46E8-BEFF-FA3053583843}">
      <dgm:prSet/>
      <dgm:spPr/>
      <dgm:t>
        <a:bodyPr/>
        <a:lstStyle/>
        <a:p>
          <a:r>
            <a:rPr lang="es-EC" i="1" dirty="0"/>
            <a:t>(Cascade Style Sheets) </a:t>
          </a:r>
          <a:r>
            <a:rPr lang="es-EC" dirty="0"/>
            <a:t>Hojas de estilo en cascada .</a:t>
          </a:r>
          <a:endParaRPr lang="en-US" dirty="0"/>
        </a:p>
      </dgm:t>
    </dgm:pt>
    <dgm:pt modelId="{2311592D-9A8A-4FE4-92F2-DD9077F87F88}" type="parTrans" cxnId="{62A7A153-00A4-4B94-8350-E1AAF4739C4C}">
      <dgm:prSet/>
      <dgm:spPr/>
      <dgm:t>
        <a:bodyPr/>
        <a:lstStyle/>
        <a:p>
          <a:endParaRPr lang="en-US"/>
        </a:p>
      </dgm:t>
    </dgm:pt>
    <dgm:pt modelId="{8178DF91-75FF-47AA-8A9E-D150261A09BF}" type="sibTrans" cxnId="{62A7A153-00A4-4B94-8350-E1AAF4739C4C}">
      <dgm:prSet/>
      <dgm:spPr/>
      <dgm:t>
        <a:bodyPr/>
        <a:lstStyle/>
        <a:p>
          <a:endParaRPr lang="en-US"/>
        </a:p>
      </dgm:t>
    </dgm:pt>
    <dgm:pt modelId="{DD98D935-AA71-4539-98A7-4FCAA6B45759}">
      <dgm:prSet/>
      <dgm:spPr/>
      <dgm:t>
        <a:bodyPr/>
        <a:lstStyle/>
        <a:p>
          <a:r>
            <a:rPr lang="es-ES_tradnl" b="1"/>
            <a:t>Ventajas </a:t>
          </a:r>
          <a:endParaRPr lang="en-US"/>
        </a:p>
      </dgm:t>
    </dgm:pt>
    <dgm:pt modelId="{0C9445D1-429D-4560-8CBD-B09FC536D250}" type="parTrans" cxnId="{719FD420-2A06-4F07-8815-1DDB81E7AE46}">
      <dgm:prSet/>
      <dgm:spPr/>
      <dgm:t>
        <a:bodyPr/>
        <a:lstStyle/>
        <a:p>
          <a:endParaRPr lang="en-US"/>
        </a:p>
      </dgm:t>
    </dgm:pt>
    <dgm:pt modelId="{087EC714-574E-4491-A3E7-BC53ECB353B5}" type="sibTrans" cxnId="{719FD420-2A06-4F07-8815-1DDB81E7AE46}">
      <dgm:prSet/>
      <dgm:spPr/>
      <dgm:t>
        <a:bodyPr/>
        <a:lstStyle/>
        <a:p>
          <a:endParaRPr lang="en-US"/>
        </a:p>
      </dgm:t>
    </dgm:pt>
    <dgm:pt modelId="{5D80CC50-717D-4FF7-A88B-6403B928B0B2}">
      <dgm:prSet/>
      <dgm:spPr/>
      <dgm:t>
        <a:bodyPr/>
        <a:lstStyle/>
        <a:p>
          <a:r>
            <a:rPr lang="es-ES_tradnl"/>
            <a:t>Mejora la consistencia visual</a:t>
          </a:r>
          <a:endParaRPr lang="en-US"/>
        </a:p>
      </dgm:t>
    </dgm:pt>
    <dgm:pt modelId="{67679D68-9E87-4BDC-A43E-ABBEC9BAF932}" type="parTrans" cxnId="{40FFD133-09E2-4526-B858-36B1EF8E6E67}">
      <dgm:prSet/>
      <dgm:spPr/>
      <dgm:t>
        <a:bodyPr/>
        <a:lstStyle/>
        <a:p>
          <a:endParaRPr lang="en-US"/>
        </a:p>
      </dgm:t>
    </dgm:pt>
    <dgm:pt modelId="{C1524380-FF5F-409A-99CC-3D73B562C0DF}" type="sibTrans" cxnId="{40FFD133-09E2-4526-B858-36B1EF8E6E67}">
      <dgm:prSet/>
      <dgm:spPr/>
      <dgm:t>
        <a:bodyPr/>
        <a:lstStyle/>
        <a:p>
          <a:endParaRPr lang="en-US"/>
        </a:p>
      </dgm:t>
    </dgm:pt>
    <dgm:pt modelId="{30481120-BAE5-4FDA-AEAD-881C2BCE5206}">
      <dgm:prSet/>
      <dgm:spPr/>
      <dgm:t>
        <a:bodyPr/>
        <a:lstStyle/>
        <a:p>
          <a:r>
            <a:rPr lang="es-ES_tradnl"/>
            <a:t>Reduce el tamaño del archivo HTML </a:t>
          </a:r>
          <a:endParaRPr lang="en-US"/>
        </a:p>
      </dgm:t>
    </dgm:pt>
    <dgm:pt modelId="{98A69C78-17DE-4A55-B6CA-5B14A60B4139}" type="parTrans" cxnId="{34656A6A-4BEA-4A41-83EC-4005032F19EA}">
      <dgm:prSet/>
      <dgm:spPr/>
      <dgm:t>
        <a:bodyPr/>
        <a:lstStyle/>
        <a:p>
          <a:endParaRPr lang="en-US"/>
        </a:p>
      </dgm:t>
    </dgm:pt>
    <dgm:pt modelId="{7C79291F-3D5D-4B13-B5C7-708D80881852}" type="sibTrans" cxnId="{34656A6A-4BEA-4A41-83EC-4005032F19EA}">
      <dgm:prSet/>
      <dgm:spPr/>
      <dgm:t>
        <a:bodyPr/>
        <a:lstStyle/>
        <a:p>
          <a:endParaRPr lang="en-US"/>
        </a:p>
      </dgm:t>
    </dgm:pt>
    <dgm:pt modelId="{BD61294D-31B7-4C98-A59D-4735D27F67C4}">
      <dgm:prSet/>
      <dgm:spPr/>
      <dgm:t>
        <a:bodyPr/>
        <a:lstStyle/>
        <a:p>
          <a:r>
            <a:rPr lang="es-ES_tradnl"/>
            <a:t>Sitios web más fáciles de actualizar y modificar.</a:t>
          </a:r>
          <a:endParaRPr lang="en-US"/>
        </a:p>
      </dgm:t>
    </dgm:pt>
    <dgm:pt modelId="{A9CBE6BF-2834-475E-9E74-EF1823A6AF09}" type="parTrans" cxnId="{5CC544F7-6B1F-4CB0-B7F5-1AD1820D5FDD}">
      <dgm:prSet/>
      <dgm:spPr/>
      <dgm:t>
        <a:bodyPr/>
        <a:lstStyle/>
        <a:p>
          <a:endParaRPr lang="en-US"/>
        </a:p>
      </dgm:t>
    </dgm:pt>
    <dgm:pt modelId="{90E378C8-DC34-4E7A-9115-0C1562EFC703}" type="sibTrans" cxnId="{5CC544F7-6B1F-4CB0-B7F5-1AD1820D5FDD}">
      <dgm:prSet/>
      <dgm:spPr/>
      <dgm:t>
        <a:bodyPr/>
        <a:lstStyle/>
        <a:p>
          <a:endParaRPr lang="en-US"/>
        </a:p>
      </dgm:t>
    </dgm:pt>
    <dgm:pt modelId="{60276653-C508-4C37-8ABB-C26BD63EC933}" type="pres">
      <dgm:prSet presAssocID="{F605EEA1-0A8C-4379-8D03-95C02F9C5271}" presName="root" presStyleCnt="0">
        <dgm:presLayoutVars>
          <dgm:dir/>
          <dgm:resizeHandles val="exact"/>
        </dgm:presLayoutVars>
      </dgm:prSet>
      <dgm:spPr/>
    </dgm:pt>
    <dgm:pt modelId="{1DAF544C-32B1-4D19-B4E6-0B7CE9AD54F4}" type="pres">
      <dgm:prSet presAssocID="{8310D801-CAA0-46E8-BEFF-FA3053583843}" presName="compNode" presStyleCnt="0"/>
      <dgm:spPr/>
    </dgm:pt>
    <dgm:pt modelId="{51916B8B-5D64-44C4-93F1-0E3AD4604417}" type="pres">
      <dgm:prSet presAssocID="{8310D801-CAA0-46E8-BEFF-FA3053583843}" presName="bgRect" presStyleLbl="bgShp" presStyleIdx="0" presStyleCnt="5"/>
      <dgm:spPr/>
    </dgm:pt>
    <dgm:pt modelId="{07FAC10C-C92D-46F9-ADA3-B56DE1684FE3}" type="pres">
      <dgm:prSet presAssocID="{8310D801-CAA0-46E8-BEFF-FA305358384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ne Decoration"/>
        </a:ext>
      </dgm:extLst>
    </dgm:pt>
    <dgm:pt modelId="{20DCC2A8-4F7E-4C78-949A-ACFB55F81824}" type="pres">
      <dgm:prSet presAssocID="{8310D801-CAA0-46E8-BEFF-FA3053583843}" presName="spaceRect" presStyleCnt="0"/>
      <dgm:spPr/>
    </dgm:pt>
    <dgm:pt modelId="{40A5AF6C-A418-4494-883B-9EA55AA3715C}" type="pres">
      <dgm:prSet presAssocID="{8310D801-CAA0-46E8-BEFF-FA3053583843}" presName="parTx" presStyleLbl="revTx" presStyleIdx="0" presStyleCnt="5">
        <dgm:presLayoutVars>
          <dgm:chMax val="0"/>
          <dgm:chPref val="0"/>
        </dgm:presLayoutVars>
      </dgm:prSet>
      <dgm:spPr/>
    </dgm:pt>
    <dgm:pt modelId="{A18F47B0-BBA1-41D2-8ADF-732547BABE2C}" type="pres">
      <dgm:prSet presAssocID="{8178DF91-75FF-47AA-8A9E-D150261A09BF}" presName="sibTrans" presStyleCnt="0"/>
      <dgm:spPr/>
    </dgm:pt>
    <dgm:pt modelId="{7FBC8E62-C2F0-4D13-9753-4BBE250A1FC0}" type="pres">
      <dgm:prSet presAssocID="{DD98D935-AA71-4539-98A7-4FCAA6B45759}" presName="compNode" presStyleCnt="0"/>
      <dgm:spPr/>
    </dgm:pt>
    <dgm:pt modelId="{3B7EC3C0-F5C3-4615-9AC2-F7780CA6C49D}" type="pres">
      <dgm:prSet presAssocID="{DD98D935-AA71-4539-98A7-4FCAA6B45759}" presName="bgRect" presStyleLbl="bgShp" presStyleIdx="1" presStyleCnt="5"/>
      <dgm:spPr/>
    </dgm:pt>
    <dgm:pt modelId="{03040EE2-EB1C-486B-A796-DA43E0A2F781}" type="pres">
      <dgm:prSet presAssocID="{DD98D935-AA71-4539-98A7-4FCAA6B4575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58E564FE-FD3B-41D6-8374-B8B76ACC5C3C}" type="pres">
      <dgm:prSet presAssocID="{DD98D935-AA71-4539-98A7-4FCAA6B45759}" presName="spaceRect" presStyleCnt="0"/>
      <dgm:spPr/>
    </dgm:pt>
    <dgm:pt modelId="{B3A8E37E-822E-47EF-9B8D-A391E437D3B2}" type="pres">
      <dgm:prSet presAssocID="{DD98D935-AA71-4539-98A7-4FCAA6B45759}" presName="parTx" presStyleLbl="revTx" presStyleIdx="1" presStyleCnt="5">
        <dgm:presLayoutVars>
          <dgm:chMax val="0"/>
          <dgm:chPref val="0"/>
        </dgm:presLayoutVars>
      </dgm:prSet>
      <dgm:spPr/>
    </dgm:pt>
    <dgm:pt modelId="{5BFE755D-BE52-4AB3-B779-3ABC5006981A}" type="pres">
      <dgm:prSet presAssocID="{087EC714-574E-4491-A3E7-BC53ECB353B5}" presName="sibTrans" presStyleCnt="0"/>
      <dgm:spPr/>
    </dgm:pt>
    <dgm:pt modelId="{0D7B4A6E-31BA-4876-A395-6B85F65ADB38}" type="pres">
      <dgm:prSet presAssocID="{5D80CC50-717D-4FF7-A88B-6403B928B0B2}" presName="compNode" presStyleCnt="0"/>
      <dgm:spPr/>
    </dgm:pt>
    <dgm:pt modelId="{1CED4F2A-8073-4BE1-9AB2-C7098DB0D992}" type="pres">
      <dgm:prSet presAssocID="{5D80CC50-717D-4FF7-A88B-6403B928B0B2}" presName="bgRect" presStyleLbl="bgShp" presStyleIdx="2" presStyleCnt="5"/>
      <dgm:spPr/>
    </dgm:pt>
    <dgm:pt modelId="{E06866C3-64E6-46CA-9326-A3428E10F638}" type="pres">
      <dgm:prSet presAssocID="{5D80CC50-717D-4FF7-A88B-6403B928B0B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C366735-2642-4CDF-9D0D-EBB4850902CE}" type="pres">
      <dgm:prSet presAssocID="{5D80CC50-717D-4FF7-A88B-6403B928B0B2}" presName="spaceRect" presStyleCnt="0"/>
      <dgm:spPr/>
    </dgm:pt>
    <dgm:pt modelId="{58C6F7D9-4849-4469-9E68-07229F52EF47}" type="pres">
      <dgm:prSet presAssocID="{5D80CC50-717D-4FF7-A88B-6403B928B0B2}" presName="parTx" presStyleLbl="revTx" presStyleIdx="2" presStyleCnt="5">
        <dgm:presLayoutVars>
          <dgm:chMax val="0"/>
          <dgm:chPref val="0"/>
        </dgm:presLayoutVars>
      </dgm:prSet>
      <dgm:spPr/>
    </dgm:pt>
    <dgm:pt modelId="{C857AC41-861E-4142-990C-5AEC8985DD09}" type="pres">
      <dgm:prSet presAssocID="{C1524380-FF5F-409A-99CC-3D73B562C0DF}" presName="sibTrans" presStyleCnt="0"/>
      <dgm:spPr/>
    </dgm:pt>
    <dgm:pt modelId="{48524C41-0C3B-490A-BB1F-6563B6827050}" type="pres">
      <dgm:prSet presAssocID="{30481120-BAE5-4FDA-AEAD-881C2BCE5206}" presName="compNode" presStyleCnt="0"/>
      <dgm:spPr/>
    </dgm:pt>
    <dgm:pt modelId="{9C58D270-A252-4AE1-8E0F-C87A4E931D5C}" type="pres">
      <dgm:prSet presAssocID="{30481120-BAE5-4FDA-AEAD-881C2BCE5206}" presName="bgRect" presStyleLbl="bgShp" presStyleIdx="3" presStyleCnt="5"/>
      <dgm:spPr/>
    </dgm:pt>
    <dgm:pt modelId="{059FEC24-F105-4BE4-A203-6FA30FCACC30}" type="pres">
      <dgm:prSet presAssocID="{30481120-BAE5-4FDA-AEAD-881C2BCE520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88DD3818-F3CF-444B-9525-D5D45C4A59D5}" type="pres">
      <dgm:prSet presAssocID="{30481120-BAE5-4FDA-AEAD-881C2BCE5206}" presName="spaceRect" presStyleCnt="0"/>
      <dgm:spPr/>
    </dgm:pt>
    <dgm:pt modelId="{AB844A15-7315-4A71-91CC-264B85D5838A}" type="pres">
      <dgm:prSet presAssocID="{30481120-BAE5-4FDA-AEAD-881C2BCE5206}" presName="parTx" presStyleLbl="revTx" presStyleIdx="3" presStyleCnt="5">
        <dgm:presLayoutVars>
          <dgm:chMax val="0"/>
          <dgm:chPref val="0"/>
        </dgm:presLayoutVars>
      </dgm:prSet>
      <dgm:spPr/>
    </dgm:pt>
    <dgm:pt modelId="{B1724C43-47C4-4E1C-8BBD-AB13D4936A8D}" type="pres">
      <dgm:prSet presAssocID="{7C79291F-3D5D-4B13-B5C7-708D80881852}" presName="sibTrans" presStyleCnt="0"/>
      <dgm:spPr/>
    </dgm:pt>
    <dgm:pt modelId="{C3BE6BFF-C85B-4F7A-8179-7D36E038E4CC}" type="pres">
      <dgm:prSet presAssocID="{BD61294D-31B7-4C98-A59D-4735D27F67C4}" presName="compNode" presStyleCnt="0"/>
      <dgm:spPr/>
    </dgm:pt>
    <dgm:pt modelId="{4656B0C0-A518-471A-8137-CC84FD0A546B}" type="pres">
      <dgm:prSet presAssocID="{BD61294D-31B7-4C98-A59D-4735D27F67C4}" presName="bgRect" presStyleLbl="bgShp" presStyleIdx="4" presStyleCnt="5"/>
      <dgm:spPr/>
    </dgm:pt>
    <dgm:pt modelId="{F4BC8026-0E0E-454F-8FAF-8F8172B4B279}" type="pres">
      <dgm:prSet presAssocID="{BD61294D-31B7-4C98-A59D-4735D27F67C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6C83D9FE-72AF-4817-8967-A5A9E032C3BE}" type="pres">
      <dgm:prSet presAssocID="{BD61294D-31B7-4C98-A59D-4735D27F67C4}" presName="spaceRect" presStyleCnt="0"/>
      <dgm:spPr/>
    </dgm:pt>
    <dgm:pt modelId="{86802362-18EA-4492-A9B9-702B82550ACA}" type="pres">
      <dgm:prSet presAssocID="{BD61294D-31B7-4C98-A59D-4735D27F67C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14D011C-D5C9-4D7E-913D-54D7C760B417}" type="presOf" srcId="{5D80CC50-717D-4FF7-A88B-6403B928B0B2}" destId="{58C6F7D9-4849-4469-9E68-07229F52EF47}" srcOrd="0" destOrd="0" presId="urn:microsoft.com/office/officeart/2018/2/layout/IconVerticalSolidList"/>
    <dgm:cxn modelId="{719FD420-2A06-4F07-8815-1DDB81E7AE46}" srcId="{F605EEA1-0A8C-4379-8D03-95C02F9C5271}" destId="{DD98D935-AA71-4539-98A7-4FCAA6B45759}" srcOrd="1" destOrd="0" parTransId="{0C9445D1-429D-4560-8CBD-B09FC536D250}" sibTransId="{087EC714-574E-4491-A3E7-BC53ECB353B5}"/>
    <dgm:cxn modelId="{40FFD133-09E2-4526-B858-36B1EF8E6E67}" srcId="{F605EEA1-0A8C-4379-8D03-95C02F9C5271}" destId="{5D80CC50-717D-4FF7-A88B-6403B928B0B2}" srcOrd="2" destOrd="0" parTransId="{67679D68-9E87-4BDC-A43E-ABBEC9BAF932}" sibTransId="{C1524380-FF5F-409A-99CC-3D73B562C0DF}"/>
    <dgm:cxn modelId="{B39B3943-61BC-4C52-81D4-7C11E5407422}" type="presOf" srcId="{8310D801-CAA0-46E8-BEFF-FA3053583843}" destId="{40A5AF6C-A418-4494-883B-9EA55AA3715C}" srcOrd="0" destOrd="0" presId="urn:microsoft.com/office/officeart/2018/2/layout/IconVerticalSolidList"/>
    <dgm:cxn modelId="{531FEC48-6741-4146-B565-F58D5921495B}" type="presOf" srcId="{30481120-BAE5-4FDA-AEAD-881C2BCE5206}" destId="{AB844A15-7315-4A71-91CC-264B85D5838A}" srcOrd="0" destOrd="0" presId="urn:microsoft.com/office/officeart/2018/2/layout/IconVerticalSolidList"/>
    <dgm:cxn modelId="{62A7A153-00A4-4B94-8350-E1AAF4739C4C}" srcId="{F605EEA1-0A8C-4379-8D03-95C02F9C5271}" destId="{8310D801-CAA0-46E8-BEFF-FA3053583843}" srcOrd="0" destOrd="0" parTransId="{2311592D-9A8A-4FE4-92F2-DD9077F87F88}" sibTransId="{8178DF91-75FF-47AA-8A9E-D150261A09BF}"/>
    <dgm:cxn modelId="{B23A4167-0EB3-4FB5-9C65-309E8CCC0773}" type="presOf" srcId="{BD61294D-31B7-4C98-A59D-4735D27F67C4}" destId="{86802362-18EA-4492-A9B9-702B82550ACA}" srcOrd="0" destOrd="0" presId="urn:microsoft.com/office/officeart/2018/2/layout/IconVerticalSolidList"/>
    <dgm:cxn modelId="{34656A6A-4BEA-4A41-83EC-4005032F19EA}" srcId="{F605EEA1-0A8C-4379-8D03-95C02F9C5271}" destId="{30481120-BAE5-4FDA-AEAD-881C2BCE5206}" srcOrd="3" destOrd="0" parTransId="{98A69C78-17DE-4A55-B6CA-5B14A60B4139}" sibTransId="{7C79291F-3D5D-4B13-B5C7-708D80881852}"/>
    <dgm:cxn modelId="{5477769A-B227-4FC4-9EEF-4CD980666A6A}" type="presOf" srcId="{F605EEA1-0A8C-4379-8D03-95C02F9C5271}" destId="{60276653-C508-4C37-8ABB-C26BD63EC933}" srcOrd="0" destOrd="0" presId="urn:microsoft.com/office/officeart/2018/2/layout/IconVerticalSolidList"/>
    <dgm:cxn modelId="{C3B6D5A0-5584-47FB-986E-2CE770ADD008}" type="presOf" srcId="{DD98D935-AA71-4539-98A7-4FCAA6B45759}" destId="{B3A8E37E-822E-47EF-9B8D-A391E437D3B2}" srcOrd="0" destOrd="0" presId="urn:microsoft.com/office/officeart/2018/2/layout/IconVerticalSolidList"/>
    <dgm:cxn modelId="{5CC544F7-6B1F-4CB0-B7F5-1AD1820D5FDD}" srcId="{F605EEA1-0A8C-4379-8D03-95C02F9C5271}" destId="{BD61294D-31B7-4C98-A59D-4735D27F67C4}" srcOrd="4" destOrd="0" parTransId="{A9CBE6BF-2834-475E-9E74-EF1823A6AF09}" sibTransId="{90E378C8-DC34-4E7A-9115-0C1562EFC703}"/>
    <dgm:cxn modelId="{8C256B5F-46E9-49D3-9850-726776A44DF8}" type="presParOf" srcId="{60276653-C508-4C37-8ABB-C26BD63EC933}" destId="{1DAF544C-32B1-4D19-B4E6-0B7CE9AD54F4}" srcOrd="0" destOrd="0" presId="urn:microsoft.com/office/officeart/2018/2/layout/IconVerticalSolidList"/>
    <dgm:cxn modelId="{50E29781-7E19-46AE-9415-12F6B5FD39D5}" type="presParOf" srcId="{1DAF544C-32B1-4D19-B4E6-0B7CE9AD54F4}" destId="{51916B8B-5D64-44C4-93F1-0E3AD4604417}" srcOrd="0" destOrd="0" presId="urn:microsoft.com/office/officeart/2018/2/layout/IconVerticalSolidList"/>
    <dgm:cxn modelId="{6BF7C681-70F4-4F24-B710-B70F05DBC55A}" type="presParOf" srcId="{1DAF544C-32B1-4D19-B4E6-0B7CE9AD54F4}" destId="{07FAC10C-C92D-46F9-ADA3-B56DE1684FE3}" srcOrd="1" destOrd="0" presId="urn:microsoft.com/office/officeart/2018/2/layout/IconVerticalSolidList"/>
    <dgm:cxn modelId="{8CBBD47D-8753-4BB1-9128-62B050F81A7D}" type="presParOf" srcId="{1DAF544C-32B1-4D19-B4E6-0B7CE9AD54F4}" destId="{20DCC2A8-4F7E-4C78-949A-ACFB55F81824}" srcOrd="2" destOrd="0" presId="urn:microsoft.com/office/officeart/2018/2/layout/IconVerticalSolidList"/>
    <dgm:cxn modelId="{65CE8089-7C6D-4A38-90B3-4194ABD994BA}" type="presParOf" srcId="{1DAF544C-32B1-4D19-B4E6-0B7CE9AD54F4}" destId="{40A5AF6C-A418-4494-883B-9EA55AA3715C}" srcOrd="3" destOrd="0" presId="urn:microsoft.com/office/officeart/2018/2/layout/IconVerticalSolidList"/>
    <dgm:cxn modelId="{F2102786-B09A-427A-B4AA-D4058E5390EC}" type="presParOf" srcId="{60276653-C508-4C37-8ABB-C26BD63EC933}" destId="{A18F47B0-BBA1-41D2-8ADF-732547BABE2C}" srcOrd="1" destOrd="0" presId="urn:microsoft.com/office/officeart/2018/2/layout/IconVerticalSolidList"/>
    <dgm:cxn modelId="{FB3D630F-4F86-49F2-9020-144D5DC874C0}" type="presParOf" srcId="{60276653-C508-4C37-8ABB-C26BD63EC933}" destId="{7FBC8E62-C2F0-4D13-9753-4BBE250A1FC0}" srcOrd="2" destOrd="0" presId="urn:microsoft.com/office/officeart/2018/2/layout/IconVerticalSolidList"/>
    <dgm:cxn modelId="{9C5C4197-3D3A-4AB7-AC48-9E6DE8F2E3F0}" type="presParOf" srcId="{7FBC8E62-C2F0-4D13-9753-4BBE250A1FC0}" destId="{3B7EC3C0-F5C3-4615-9AC2-F7780CA6C49D}" srcOrd="0" destOrd="0" presId="urn:microsoft.com/office/officeart/2018/2/layout/IconVerticalSolidList"/>
    <dgm:cxn modelId="{5A770D19-689D-404F-AEF4-D640F1CE802D}" type="presParOf" srcId="{7FBC8E62-C2F0-4D13-9753-4BBE250A1FC0}" destId="{03040EE2-EB1C-486B-A796-DA43E0A2F781}" srcOrd="1" destOrd="0" presId="urn:microsoft.com/office/officeart/2018/2/layout/IconVerticalSolidList"/>
    <dgm:cxn modelId="{3F0D240C-4BED-4DEC-BE72-22D37CB768D0}" type="presParOf" srcId="{7FBC8E62-C2F0-4D13-9753-4BBE250A1FC0}" destId="{58E564FE-FD3B-41D6-8374-B8B76ACC5C3C}" srcOrd="2" destOrd="0" presId="urn:microsoft.com/office/officeart/2018/2/layout/IconVerticalSolidList"/>
    <dgm:cxn modelId="{6A09D1D0-04D7-4C78-99B8-51DF15262126}" type="presParOf" srcId="{7FBC8E62-C2F0-4D13-9753-4BBE250A1FC0}" destId="{B3A8E37E-822E-47EF-9B8D-A391E437D3B2}" srcOrd="3" destOrd="0" presId="urn:microsoft.com/office/officeart/2018/2/layout/IconVerticalSolidList"/>
    <dgm:cxn modelId="{F1A672D5-088E-48B3-8171-F31343825DBF}" type="presParOf" srcId="{60276653-C508-4C37-8ABB-C26BD63EC933}" destId="{5BFE755D-BE52-4AB3-B779-3ABC5006981A}" srcOrd="3" destOrd="0" presId="urn:microsoft.com/office/officeart/2018/2/layout/IconVerticalSolidList"/>
    <dgm:cxn modelId="{FC70B6C0-ABB0-4420-A386-48071FDB25C3}" type="presParOf" srcId="{60276653-C508-4C37-8ABB-C26BD63EC933}" destId="{0D7B4A6E-31BA-4876-A395-6B85F65ADB38}" srcOrd="4" destOrd="0" presId="urn:microsoft.com/office/officeart/2018/2/layout/IconVerticalSolidList"/>
    <dgm:cxn modelId="{E63E1F04-0493-4082-B7EF-4A3215545080}" type="presParOf" srcId="{0D7B4A6E-31BA-4876-A395-6B85F65ADB38}" destId="{1CED4F2A-8073-4BE1-9AB2-C7098DB0D992}" srcOrd="0" destOrd="0" presId="urn:microsoft.com/office/officeart/2018/2/layout/IconVerticalSolidList"/>
    <dgm:cxn modelId="{B39D14C9-F08E-4084-B85A-EB8F606532D1}" type="presParOf" srcId="{0D7B4A6E-31BA-4876-A395-6B85F65ADB38}" destId="{E06866C3-64E6-46CA-9326-A3428E10F638}" srcOrd="1" destOrd="0" presId="urn:microsoft.com/office/officeart/2018/2/layout/IconVerticalSolidList"/>
    <dgm:cxn modelId="{314F7536-7D38-42B9-AFE9-18D5493AEF1E}" type="presParOf" srcId="{0D7B4A6E-31BA-4876-A395-6B85F65ADB38}" destId="{DC366735-2642-4CDF-9D0D-EBB4850902CE}" srcOrd="2" destOrd="0" presId="urn:microsoft.com/office/officeart/2018/2/layout/IconVerticalSolidList"/>
    <dgm:cxn modelId="{E2333AD4-2F90-4D20-9DF5-DF801FC6A5FC}" type="presParOf" srcId="{0D7B4A6E-31BA-4876-A395-6B85F65ADB38}" destId="{58C6F7D9-4849-4469-9E68-07229F52EF47}" srcOrd="3" destOrd="0" presId="urn:microsoft.com/office/officeart/2018/2/layout/IconVerticalSolidList"/>
    <dgm:cxn modelId="{8E704BB4-2F58-4C14-97C3-DAE3B44CCD40}" type="presParOf" srcId="{60276653-C508-4C37-8ABB-C26BD63EC933}" destId="{C857AC41-861E-4142-990C-5AEC8985DD09}" srcOrd="5" destOrd="0" presId="urn:microsoft.com/office/officeart/2018/2/layout/IconVerticalSolidList"/>
    <dgm:cxn modelId="{A2F4DA87-1300-4C47-9288-F9D71E44F39A}" type="presParOf" srcId="{60276653-C508-4C37-8ABB-C26BD63EC933}" destId="{48524C41-0C3B-490A-BB1F-6563B6827050}" srcOrd="6" destOrd="0" presId="urn:microsoft.com/office/officeart/2018/2/layout/IconVerticalSolidList"/>
    <dgm:cxn modelId="{94D299AB-E000-425C-B08B-E0E3B40088C2}" type="presParOf" srcId="{48524C41-0C3B-490A-BB1F-6563B6827050}" destId="{9C58D270-A252-4AE1-8E0F-C87A4E931D5C}" srcOrd="0" destOrd="0" presId="urn:microsoft.com/office/officeart/2018/2/layout/IconVerticalSolidList"/>
    <dgm:cxn modelId="{9E0B1AFE-B321-481E-9BE1-3F08913FA05D}" type="presParOf" srcId="{48524C41-0C3B-490A-BB1F-6563B6827050}" destId="{059FEC24-F105-4BE4-A203-6FA30FCACC30}" srcOrd="1" destOrd="0" presId="urn:microsoft.com/office/officeart/2018/2/layout/IconVerticalSolidList"/>
    <dgm:cxn modelId="{59AD4972-3872-464B-9C36-096005A51980}" type="presParOf" srcId="{48524C41-0C3B-490A-BB1F-6563B6827050}" destId="{88DD3818-F3CF-444B-9525-D5D45C4A59D5}" srcOrd="2" destOrd="0" presId="urn:microsoft.com/office/officeart/2018/2/layout/IconVerticalSolidList"/>
    <dgm:cxn modelId="{DEDD883C-0255-4B03-81D9-3EE0163D1B7A}" type="presParOf" srcId="{48524C41-0C3B-490A-BB1F-6563B6827050}" destId="{AB844A15-7315-4A71-91CC-264B85D5838A}" srcOrd="3" destOrd="0" presId="urn:microsoft.com/office/officeart/2018/2/layout/IconVerticalSolidList"/>
    <dgm:cxn modelId="{D48025B7-08B4-4C78-AB4A-31C471FA5EBA}" type="presParOf" srcId="{60276653-C508-4C37-8ABB-C26BD63EC933}" destId="{B1724C43-47C4-4E1C-8BBD-AB13D4936A8D}" srcOrd="7" destOrd="0" presId="urn:microsoft.com/office/officeart/2018/2/layout/IconVerticalSolidList"/>
    <dgm:cxn modelId="{53DABAA4-2259-4239-9FBC-E9E6B28FE592}" type="presParOf" srcId="{60276653-C508-4C37-8ABB-C26BD63EC933}" destId="{C3BE6BFF-C85B-4F7A-8179-7D36E038E4CC}" srcOrd="8" destOrd="0" presId="urn:microsoft.com/office/officeart/2018/2/layout/IconVerticalSolidList"/>
    <dgm:cxn modelId="{C7E35186-B080-40F0-B5D3-57EEDB728CFF}" type="presParOf" srcId="{C3BE6BFF-C85B-4F7A-8179-7D36E038E4CC}" destId="{4656B0C0-A518-471A-8137-CC84FD0A546B}" srcOrd="0" destOrd="0" presId="urn:microsoft.com/office/officeart/2018/2/layout/IconVerticalSolidList"/>
    <dgm:cxn modelId="{06D789C2-AADA-4D49-B42C-F908A81247F0}" type="presParOf" srcId="{C3BE6BFF-C85B-4F7A-8179-7D36E038E4CC}" destId="{F4BC8026-0E0E-454F-8FAF-8F8172B4B279}" srcOrd="1" destOrd="0" presId="urn:microsoft.com/office/officeart/2018/2/layout/IconVerticalSolidList"/>
    <dgm:cxn modelId="{220D97E7-2AED-4FEA-9C28-61A2DF71B66D}" type="presParOf" srcId="{C3BE6BFF-C85B-4F7A-8179-7D36E038E4CC}" destId="{6C83D9FE-72AF-4817-8967-A5A9E032C3BE}" srcOrd="2" destOrd="0" presId="urn:microsoft.com/office/officeart/2018/2/layout/IconVerticalSolidList"/>
    <dgm:cxn modelId="{D7A79831-FAB8-4875-89B8-0AE33C1D4A54}" type="presParOf" srcId="{C3BE6BFF-C85B-4F7A-8179-7D36E038E4CC}" destId="{86802362-18EA-4492-A9B9-702B82550AC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6AF29C-3599-4A61-A303-E433215FCF9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571F379-5241-4095-B428-7EB9F352FE45}">
      <dgm:prSet/>
      <dgm:spPr/>
      <dgm:t>
        <a:bodyPr/>
        <a:lstStyle/>
        <a:p>
          <a:r>
            <a:rPr lang="es-ES_tradnl" dirty="0"/>
            <a:t>No se tienen en cuenta los espacios en blanco y las nuevas líneas</a:t>
          </a:r>
          <a:endParaRPr lang="en-US" dirty="0"/>
        </a:p>
      </dgm:t>
    </dgm:pt>
    <dgm:pt modelId="{7EF1552E-99CC-4CD2-B606-53584BAA7995}" type="parTrans" cxnId="{96FAD82C-6B18-4D06-A89A-C48C2EEDF57F}">
      <dgm:prSet/>
      <dgm:spPr/>
      <dgm:t>
        <a:bodyPr/>
        <a:lstStyle/>
        <a:p>
          <a:endParaRPr lang="en-US"/>
        </a:p>
      </dgm:t>
    </dgm:pt>
    <dgm:pt modelId="{16EAFA01-5DCA-4D9C-8403-C8C4756AC163}" type="sibTrans" cxnId="{96FAD82C-6B18-4D06-A89A-C48C2EEDF57F}">
      <dgm:prSet/>
      <dgm:spPr/>
      <dgm:t>
        <a:bodyPr/>
        <a:lstStyle/>
        <a:p>
          <a:endParaRPr lang="en-US"/>
        </a:p>
      </dgm:t>
    </dgm:pt>
    <dgm:pt modelId="{EF6F8A0D-BB55-41AB-AB62-E6FFE111962D}">
      <dgm:prSet/>
      <dgm:spPr/>
      <dgm:t>
        <a:bodyPr/>
        <a:lstStyle/>
        <a:p>
          <a:r>
            <a:rPr lang="es-ES_tradnl" dirty="0"/>
            <a:t>Se distinguen las mayúsculas y minúsculas</a:t>
          </a:r>
          <a:endParaRPr lang="en-US" dirty="0"/>
        </a:p>
      </dgm:t>
    </dgm:pt>
    <dgm:pt modelId="{9F7515CC-83A6-444A-89E0-12B3A55DBAC9}" type="parTrans" cxnId="{395D2A27-EB77-4D26-80C1-B7C339793E1E}">
      <dgm:prSet/>
      <dgm:spPr/>
      <dgm:t>
        <a:bodyPr/>
        <a:lstStyle/>
        <a:p>
          <a:endParaRPr lang="en-US"/>
        </a:p>
      </dgm:t>
    </dgm:pt>
    <dgm:pt modelId="{80FD3754-B627-4B3C-AC3E-0D0E60210FCF}" type="sibTrans" cxnId="{395D2A27-EB77-4D26-80C1-B7C339793E1E}">
      <dgm:prSet/>
      <dgm:spPr/>
      <dgm:t>
        <a:bodyPr/>
        <a:lstStyle/>
        <a:p>
          <a:endParaRPr lang="en-US"/>
        </a:p>
      </dgm:t>
    </dgm:pt>
    <dgm:pt modelId="{CF19A958-D821-425E-BCFF-FCBD636C170D}">
      <dgm:prSet/>
      <dgm:spPr/>
      <dgm:t>
        <a:bodyPr/>
        <a:lstStyle/>
        <a:p>
          <a:r>
            <a:rPr lang="es-ES_tradnl" dirty="0"/>
            <a:t>No se define el tipo de las variables</a:t>
          </a:r>
          <a:endParaRPr lang="en-US" dirty="0"/>
        </a:p>
      </dgm:t>
    </dgm:pt>
    <dgm:pt modelId="{01A0F904-63FE-45B7-A36A-6D56E7697629}" type="parTrans" cxnId="{FC0AE0E0-459D-4837-A119-9823CB628D6A}">
      <dgm:prSet/>
      <dgm:spPr/>
      <dgm:t>
        <a:bodyPr/>
        <a:lstStyle/>
        <a:p>
          <a:endParaRPr lang="en-US"/>
        </a:p>
      </dgm:t>
    </dgm:pt>
    <dgm:pt modelId="{87401F28-D648-44C7-8299-9B909885CC2B}" type="sibTrans" cxnId="{FC0AE0E0-459D-4837-A119-9823CB628D6A}">
      <dgm:prSet/>
      <dgm:spPr/>
      <dgm:t>
        <a:bodyPr/>
        <a:lstStyle/>
        <a:p>
          <a:endParaRPr lang="en-US"/>
        </a:p>
      </dgm:t>
    </dgm:pt>
    <dgm:pt modelId="{C25350E9-9E90-41D3-BB48-A9EA81031BEA}">
      <dgm:prSet/>
      <dgm:spPr/>
      <dgm:t>
        <a:bodyPr/>
        <a:lstStyle/>
        <a:p>
          <a:r>
            <a:rPr lang="es-ES_tradnl" dirty="0"/>
            <a:t>No es necesario terminar cada sentencia con el carácter de punto y coma (;)</a:t>
          </a:r>
          <a:endParaRPr lang="en-US" dirty="0"/>
        </a:p>
      </dgm:t>
    </dgm:pt>
    <dgm:pt modelId="{B08E10D8-AAF8-41CD-9AB5-D6E54ABA6217}" type="parTrans" cxnId="{3266BB13-8430-4A22-A780-E066B9011024}">
      <dgm:prSet/>
      <dgm:spPr/>
      <dgm:t>
        <a:bodyPr/>
        <a:lstStyle/>
        <a:p>
          <a:endParaRPr lang="en-US"/>
        </a:p>
      </dgm:t>
    </dgm:pt>
    <dgm:pt modelId="{D237DE4E-1439-4295-9AC2-3F1F9C2227D1}" type="sibTrans" cxnId="{3266BB13-8430-4A22-A780-E066B9011024}">
      <dgm:prSet/>
      <dgm:spPr/>
      <dgm:t>
        <a:bodyPr/>
        <a:lstStyle/>
        <a:p>
          <a:endParaRPr lang="en-US"/>
        </a:p>
      </dgm:t>
    </dgm:pt>
    <dgm:pt modelId="{D7C7ED53-9F53-4AED-920C-8CEC914FA32F}">
      <dgm:prSet/>
      <dgm:spPr/>
      <dgm:t>
        <a:bodyPr/>
        <a:lstStyle/>
        <a:p>
          <a:r>
            <a:rPr lang="es-ES_tradnl" dirty="0"/>
            <a:t>Se pueden incluir comentarios</a:t>
          </a:r>
          <a:endParaRPr lang="en-US" dirty="0"/>
        </a:p>
      </dgm:t>
    </dgm:pt>
    <dgm:pt modelId="{1A46590E-815A-4152-8B38-F54C8AA40DF4}" type="parTrans" cxnId="{56EE5815-259C-425F-B016-6C6044E9DFE1}">
      <dgm:prSet/>
      <dgm:spPr/>
      <dgm:t>
        <a:bodyPr/>
        <a:lstStyle/>
        <a:p>
          <a:endParaRPr lang="en-US"/>
        </a:p>
      </dgm:t>
    </dgm:pt>
    <dgm:pt modelId="{DBD3B27D-4603-4AF7-BB62-367B3B919818}" type="sibTrans" cxnId="{56EE5815-259C-425F-B016-6C6044E9DFE1}">
      <dgm:prSet/>
      <dgm:spPr/>
      <dgm:t>
        <a:bodyPr/>
        <a:lstStyle/>
        <a:p>
          <a:endParaRPr lang="en-US"/>
        </a:p>
      </dgm:t>
    </dgm:pt>
    <dgm:pt modelId="{588BF73D-6721-4A8E-AB36-6541FB82E3D9}" type="pres">
      <dgm:prSet presAssocID="{676AF29C-3599-4A61-A303-E433215FCF92}" presName="root" presStyleCnt="0">
        <dgm:presLayoutVars>
          <dgm:dir/>
          <dgm:resizeHandles val="exact"/>
        </dgm:presLayoutVars>
      </dgm:prSet>
      <dgm:spPr/>
    </dgm:pt>
    <dgm:pt modelId="{5299BDAD-2E30-474E-BBA8-B299C352300E}" type="pres">
      <dgm:prSet presAssocID="{A571F379-5241-4095-B428-7EB9F352FE45}" presName="compNode" presStyleCnt="0"/>
      <dgm:spPr/>
    </dgm:pt>
    <dgm:pt modelId="{40B0FEE1-B140-4EC4-8A30-23349FA2AB9A}" type="pres">
      <dgm:prSet presAssocID="{A571F379-5241-4095-B428-7EB9F352FE45}" presName="bgRect" presStyleLbl="bgShp" presStyleIdx="0" presStyleCnt="5"/>
      <dgm:spPr/>
    </dgm:pt>
    <dgm:pt modelId="{253B763E-0CB0-483D-93C8-A869DBE02DD0}" type="pres">
      <dgm:prSet presAssocID="{A571F379-5241-4095-B428-7EB9F352FE4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Out"/>
        </a:ext>
      </dgm:extLst>
    </dgm:pt>
    <dgm:pt modelId="{79C7C111-A618-4D1E-B9DF-4F23305D74AC}" type="pres">
      <dgm:prSet presAssocID="{A571F379-5241-4095-B428-7EB9F352FE45}" presName="spaceRect" presStyleCnt="0"/>
      <dgm:spPr/>
    </dgm:pt>
    <dgm:pt modelId="{66E9DBFD-3E02-4AC9-BF43-D5D36C2DCDEC}" type="pres">
      <dgm:prSet presAssocID="{A571F379-5241-4095-B428-7EB9F352FE45}" presName="parTx" presStyleLbl="revTx" presStyleIdx="0" presStyleCnt="5">
        <dgm:presLayoutVars>
          <dgm:chMax val="0"/>
          <dgm:chPref val="0"/>
        </dgm:presLayoutVars>
      </dgm:prSet>
      <dgm:spPr/>
    </dgm:pt>
    <dgm:pt modelId="{4A18C97E-FFB2-459D-A658-1B2A8A4C5763}" type="pres">
      <dgm:prSet presAssocID="{16EAFA01-5DCA-4D9C-8403-C8C4756AC163}" presName="sibTrans" presStyleCnt="0"/>
      <dgm:spPr/>
    </dgm:pt>
    <dgm:pt modelId="{4ABB89E2-2A3E-430E-A4E8-97FE97C27EDC}" type="pres">
      <dgm:prSet presAssocID="{EF6F8A0D-BB55-41AB-AB62-E6FFE111962D}" presName="compNode" presStyleCnt="0"/>
      <dgm:spPr/>
    </dgm:pt>
    <dgm:pt modelId="{3D72CD97-31C6-40AD-AF9A-A2B8A6435AF7}" type="pres">
      <dgm:prSet presAssocID="{EF6F8A0D-BB55-41AB-AB62-E6FFE111962D}" presName="bgRect" presStyleLbl="bgShp" presStyleIdx="1" presStyleCnt="5"/>
      <dgm:spPr/>
    </dgm:pt>
    <dgm:pt modelId="{56788668-EFEF-450B-8E24-FD6127219434}" type="pres">
      <dgm:prSet presAssocID="{EF6F8A0D-BB55-41AB-AB62-E6FFE111962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C6D5CBD-8614-490C-8768-01502571C835}" type="pres">
      <dgm:prSet presAssocID="{EF6F8A0D-BB55-41AB-AB62-E6FFE111962D}" presName="spaceRect" presStyleCnt="0"/>
      <dgm:spPr/>
    </dgm:pt>
    <dgm:pt modelId="{252A8DE0-6D2C-41E0-BE37-FEFE7A197C61}" type="pres">
      <dgm:prSet presAssocID="{EF6F8A0D-BB55-41AB-AB62-E6FFE111962D}" presName="parTx" presStyleLbl="revTx" presStyleIdx="1" presStyleCnt="5">
        <dgm:presLayoutVars>
          <dgm:chMax val="0"/>
          <dgm:chPref val="0"/>
        </dgm:presLayoutVars>
      </dgm:prSet>
      <dgm:spPr/>
    </dgm:pt>
    <dgm:pt modelId="{245AE04B-FD3C-4F02-9AEC-19735E7A116E}" type="pres">
      <dgm:prSet presAssocID="{80FD3754-B627-4B3C-AC3E-0D0E60210FCF}" presName="sibTrans" presStyleCnt="0"/>
      <dgm:spPr/>
    </dgm:pt>
    <dgm:pt modelId="{554F17EE-7134-421A-9632-C39B4C942093}" type="pres">
      <dgm:prSet presAssocID="{CF19A958-D821-425E-BCFF-FCBD636C170D}" presName="compNode" presStyleCnt="0"/>
      <dgm:spPr/>
    </dgm:pt>
    <dgm:pt modelId="{12316072-DAD9-4EEA-818C-7965F866DA62}" type="pres">
      <dgm:prSet presAssocID="{CF19A958-D821-425E-BCFF-FCBD636C170D}" presName="bgRect" presStyleLbl="bgShp" presStyleIdx="2" presStyleCnt="5"/>
      <dgm:spPr/>
    </dgm:pt>
    <dgm:pt modelId="{3FFCF503-5E99-4BF1-892F-8D47EF1B9CF1}" type="pres">
      <dgm:prSet presAssocID="{CF19A958-D821-425E-BCFF-FCBD636C170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C1672FC0-5B7F-4ACB-AEF1-524704C4E79A}" type="pres">
      <dgm:prSet presAssocID="{CF19A958-D821-425E-BCFF-FCBD636C170D}" presName="spaceRect" presStyleCnt="0"/>
      <dgm:spPr/>
    </dgm:pt>
    <dgm:pt modelId="{145D8CEE-3F54-48E5-A090-AD2CCB10C611}" type="pres">
      <dgm:prSet presAssocID="{CF19A958-D821-425E-BCFF-FCBD636C170D}" presName="parTx" presStyleLbl="revTx" presStyleIdx="2" presStyleCnt="5">
        <dgm:presLayoutVars>
          <dgm:chMax val="0"/>
          <dgm:chPref val="0"/>
        </dgm:presLayoutVars>
      </dgm:prSet>
      <dgm:spPr/>
    </dgm:pt>
    <dgm:pt modelId="{2EB8E009-484E-4363-8589-8A7DF0798601}" type="pres">
      <dgm:prSet presAssocID="{87401F28-D648-44C7-8299-9B909885CC2B}" presName="sibTrans" presStyleCnt="0"/>
      <dgm:spPr/>
    </dgm:pt>
    <dgm:pt modelId="{40CEF825-523D-4D5A-AD2D-E40312F9F492}" type="pres">
      <dgm:prSet presAssocID="{C25350E9-9E90-41D3-BB48-A9EA81031BEA}" presName="compNode" presStyleCnt="0"/>
      <dgm:spPr/>
    </dgm:pt>
    <dgm:pt modelId="{C0A5A0EF-288C-4030-8ABB-42236E96D85B}" type="pres">
      <dgm:prSet presAssocID="{C25350E9-9E90-41D3-BB48-A9EA81031BEA}" presName="bgRect" presStyleLbl="bgShp" presStyleIdx="3" presStyleCnt="5"/>
      <dgm:spPr/>
    </dgm:pt>
    <dgm:pt modelId="{B97CCA6D-5656-4161-B313-04837B3ECF32}" type="pres">
      <dgm:prSet presAssocID="{C25350E9-9E90-41D3-BB48-A9EA81031BE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E9DFCFD9-73DC-4E9F-A3D5-9112D301C615}" type="pres">
      <dgm:prSet presAssocID="{C25350E9-9E90-41D3-BB48-A9EA81031BEA}" presName="spaceRect" presStyleCnt="0"/>
      <dgm:spPr/>
    </dgm:pt>
    <dgm:pt modelId="{1C049ED0-AB3E-45B4-A810-3098DD1826A3}" type="pres">
      <dgm:prSet presAssocID="{C25350E9-9E90-41D3-BB48-A9EA81031BEA}" presName="parTx" presStyleLbl="revTx" presStyleIdx="3" presStyleCnt="5">
        <dgm:presLayoutVars>
          <dgm:chMax val="0"/>
          <dgm:chPref val="0"/>
        </dgm:presLayoutVars>
      </dgm:prSet>
      <dgm:spPr/>
    </dgm:pt>
    <dgm:pt modelId="{CB93811D-A7D5-4113-927C-AB453C786CC3}" type="pres">
      <dgm:prSet presAssocID="{D237DE4E-1439-4295-9AC2-3F1F9C2227D1}" presName="sibTrans" presStyleCnt="0"/>
      <dgm:spPr/>
    </dgm:pt>
    <dgm:pt modelId="{8368CE15-11BB-4B15-8B70-A06BD824D7D5}" type="pres">
      <dgm:prSet presAssocID="{D7C7ED53-9F53-4AED-920C-8CEC914FA32F}" presName="compNode" presStyleCnt="0"/>
      <dgm:spPr/>
    </dgm:pt>
    <dgm:pt modelId="{CFE4000C-FD35-4090-A170-E11E83D921E2}" type="pres">
      <dgm:prSet presAssocID="{D7C7ED53-9F53-4AED-920C-8CEC914FA32F}" presName="bgRect" presStyleLbl="bgShp" presStyleIdx="4" presStyleCnt="5"/>
      <dgm:spPr/>
    </dgm:pt>
    <dgm:pt modelId="{8AEF3182-FBE0-4477-AFDB-81760CE025CF}" type="pres">
      <dgm:prSet presAssocID="{D7C7ED53-9F53-4AED-920C-8CEC914FA32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7D1DB5E9-7D2E-4A42-B047-C848ED26752C}" type="pres">
      <dgm:prSet presAssocID="{D7C7ED53-9F53-4AED-920C-8CEC914FA32F}" presName="spaceRect" presStyleCnt="0"/>
      <dgm:spPr/>
    </dgm:pt>
    <dgm:pt modelId="{0B6013F1-40CC-4B1A-A286-F3381325286B}" type="pres">
      <dgm:prSet presAssocID="{D7C7ED53-9F53-4AED-920C-8CEC914FA32F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00D8405-BD5E-4DA6-9DDB-81FC4B6480E6}" type="presOf" srcId="{CF19A958-D821-425E-BCFF-FCBD636C170D}" destId="{145D8CEE-3F54-48E5-A090-AD2CCB10C611}" srcOrd="0" destOrd="0" presId="urn:microsoft.com/office/officeart/2018/2/layout/IconVerticalSolidList"/>
    <dgm:cxn modelId="{662B4C11-3718-4206-9FDE-2CE1EC0FC02E}" type="presOf" srcId="{A571F379-5241-4095-B428-7EB9F352FE45}" destId="{66E9DBFD-3E02-4AC9-BF43-D5D36C2DCDEC}" srcOrd="0" destOrd="0" presId="urn:microsoft.com/office/officeart/2018/2/layout/IconVerticalSolidList"/>
    <dgm:cxn modelId="{3266BB13-8430-4A22-A780-E066B9011024}" srcId="{676AF29C-3599-4A61-A303-E433215FCF92}" destId="{C25350E9-9E90-41D3-BB48-A9EA81031BEA}" srcOrd="3" destOrd="0" parTransId="{B08E10D8-AAF8-41CD-9AB5-D6E54ABA6217}" sibTransId="{D237DE4E-1439-4295-9AC2-3F1F9C2227D1}"/>
    <dgm:cxn modelId="{56EE5815-259C-425F-B016-6C6044E9DFE1}" srcId="{676AF29C-3599-4A61-A303-E433215FCF92}" destId="{D7C7ED53-9F53-4AED-920C-8CEC914FA32F}" srcOrd="4" destOrd="0" parTransId="{1A46590E-815A-4152-8B38-F54C8AA40DF4}" sibTransId="{DBD3B27D-4603-4AF7-BB62-367B3B919818}"/>
    <dgm:cxn modelId="{395D2A27-EB77-4D26-80C1-B7C339793E1E}" srcId="{676AF29C-3599-4A61-A303-E433215FCF92}" destId="{EF6F8A0D-BB55-41AB-AB62-E6FFE111962D}" srcOrd="1" destOrd="0" parTransId="{9F7515CC-83A6-444A-89E0-12B3A55DBAC9}" sibTransId="{80FD3754-B627-4B3C-AC3E-0D0E60210FCF}"/>
    <dgm:cxn modelId="{96FAD82C-6B18-4D06-A89A-C48C2EEDF57F}" srcId="{676AF29C-3599-4A61-A303-E433215FCF92}" destId="{A571F379-5241-4095-B428-7EB9F352FE45}" srcOrd="0" destOrd="0" parTransId="{7EF1552E-99CC-4CD2-B606-53584BAA7995}" sibTransId="{16EAFA01-5DCA-4D9C-8403-C8C4756AC163}"/>
    <dgm:cxn modelId="{87F7208B-77F6-4290-8376-C8F6C74D1B2F}" type="presOf" srcId="{676AF29C-3599-4A61-A303-E433215FCF92}" destId="{588BF73D-6721-4A8E-AB36-6541FB82E3D9}" srcOrd="0" destOrd="0" presId="urn:microsoft.com/office/officeart/2018/2/layout/IconVerticalSolidList"/>
    <dgm:cxn modelId="{1BD8458D-BB97-4D92-A66E-7E5EC65A8328}" type="presOf" srcId="{EF6F8A0D-BB55-41AB-AB62-E6FFE111962D}" destId="{252A8DE0-6D2C-41E0-BE37-FEFE7A197C61}" srcOrd="0" destOrd="0" presId="urn:microsoft.com/office/officeart/2018/2/layout/IconVerticalSolidList"/>
    <dgm:cxn modelId="{803362D6-6C9A-4CE4-A887-AFC08C1768B3}" type="presOf" srcId="{D7C7ED53-9F53-4AED-920C-8CEC914FA32F}" destId="{0B6013F1-40CC-4B1A-A286-F3381325286B}" srcOrd="0" destOrd="0" presId="urn:microsoft.com/office/officeart/2018/2/layout/IconVerticalSolidList"/>
    <dgm:cxn modelId="{642E47DC-89C8-4C28-AF84-60F0DF888DDF}" type="presOf" srcId="{C25350E9-9E90-41D3-BB48-A9EA81031BEA}" destId="{1C049ED0-AB3E-45B4-A810-3098DD1826A3}" srcOrd="0" destOrd="0" presId="urn:microsoft.com/office/officeart/2018/2/layout/IconVerticalSolidList"/>
    <dgm:cxn modelId="{FC0AE0E0-459D-4837-A119-9823CB628D6A}" srcId="{676AF29C-3599-4A61-A303-E433215FCF92}" destId="{CF19A958-D821-425E-BCFF-FCBD636C170D}" srcOrd="2" destOrd="0" parTransId="{01A0F904-63FE-45B7-A36A-6D56E7697629}" sibTransId="{87401F28-D648-44C7-8299-9B909885CC2B}"/>
    <dgm:cxn modelId="{0A099FAA-4350-4A58-A0E6-0A7B6C5C4A42}" type="presParOf" srcId="{588BF73D-6721-4A8E-AB36-6541FB82E3D9}" destId="{5299BDAD-2E30-474E-BBA8-B299C352300E}" srcOrd="0" destOrd="0" presId="urn:microsoft.com/office/officeart/2018/2/layout/IconVerticalSolidList"/>
    <dgm:cxn modelId="{EA984082-B782-488C-8421-542A602D9623}" type="presParOf" srcId="{5299BDAD-2E30-474E-BBA8-B299C352300E}" destId="{40B0FEE1-B140-4EC4-8A30-23349FA2AB9A}" srcOrd="0" destOrd="0" presId="urn:microsoft.com/office/officeart/2018/2/layout/IconVerticalSolidList"/>
    <dgm:cxn modelId="{1A52F935-9B94-464C-9BE4-0C5E90957BA8}" type="presParOf" srcId="{5299BDAD-2E30-474E-BBA8-B299C352300E}" destId="{253B763E-0CB0-483D-93C8-A869DBE02DD0}" srcOrd="1" destOrd="0" presId="urn:microsoft.com/office/officeart/2018/2/layout/IconVerticalSolidList"/>
    <dgm:cxn modelId="{EA784AFA-6D5E-47C2-A1D9-C210BEDF273C}" type="presParOf" srcId="{5299BDAD-2E30-474E-BBA8-B299C352300E}" destId="{79C7C111-A618-4D1E-B9DF-4F23305D74AC}" srcOrd="2" destOrd="0" presId="urn:microsoft.com/office/officeart/2018/2/layout/IconVerticalSolidList"/>
    <dgm:cxn modelId="{07E01DBF-D18F-47EC-8C37-088B8FEC7198}" type="presParOf" srcId="{5299BDAD-2E30-474E-BBA8-B299C352300E}" destId="{66E9DBFD-3E02-4AC9-BF43-D5D36C2DCDEC}" srcOrd="3" destOrd="0" presId="urn:microsoft.com/office/officeart/2018/2/layout/IconVerticalSolidList"/>
    <dgm:cxn modelId="{5D174D22-E140-4BEA-9CDB-1CDA56610818}" type="presParOf" srcId="{588BF73D-6721-4A8E-AB36-6541FB82E3D9}" destId="{4A18C97E-FFB2-459D-A658-1B2A8A4C5763}" srcOrd="1" destOrd="0" presId="urn:microsoft.com/office/officeart/2018/2/layout/IconVerticalSolidList"/>
    <dgm:cxn modelId="{C8F0ACDA-F081-43E6-9E9F-AA989E7B0A0F}" type="presParOf" srcId="{588BF73D-6721-4A8E-AB36-6541FB82E3D9}" destId="{4ABB89E2-2A3E-430E-A4E8-97FE97C27EDC}" srcOrd="2" destOrd="0" presId="urn:microsoft.com/office/officeart/2018/2/layout/IconVerticalSolidList"/>
    <dgm:cxn modelId="{3F51161A-5294-4079-8104-03600F402FE6}" type="presParOf" srcId="{4ABB89E2-2A3E-430E-A4E8-97FE97C27EDC}" destId="{3D72CD97-31C6-40AD-AF9A-A2B8A6435AF7}" srcOrd="0" destOrd="0" presId="urn:microsoft.com/office/officeart/2018/2/layout/IconVerticalSolidList"/>
    <dgm:cxn modelId="{C92E76FC-DE51-4CF4-85BD-625FE2641EF5}" type="presParOf" srcId="{4ABB89E2-2A3E-430E-A4E8-97FE97C27EDC}" destId="{56788668-EFEF-450B-8E24-FD6127219434}" srcOrd="1" destOrd="0" presId="urn:microsoft.com/office/officeart/2018/2/layout/IconVerticalSolidList"/>
    <dgm:cxn modelId="{864F68AA-3826-41E9-85AB-EB54F8A4C6F9}" type="presParOf" srcId="{4ABB89E2-2A3E-430E-A4E8-97FE97C27EDC}" destId="{3C6D5CBD-8614-490C-8768-01502571C835}" srcOrd="2" destOrd="0" presId="urn:microsoft.com/office/officeart/2018/2/layout/IconVerticalSolidList"/>
    <dgm:cxn modelId="{BB5DB2BA-3297-4F94-9142-88214AA025D6}" type="presParOf" srcId="{4ABB89E2-2A3E-430E-A4E8-97FE97C27EDC}" destId="{252A8DE0-6D2C-41E0-BE37-FEFE7A197C61}" srcOrd="3" destOrd="0" presId="urn:microsoft.com/office/officeart/2018/2/layout/IconVerticalSolidList"/>
    <dgm:cxn modelId="{D16B06EC-FED7-4008-AD61-AC268F735513}" type="presParOf" srcId="{588BF73D-6721-4A8E-AB36-6541FB82E3D9}" destId="{245AE04B-FD3C-4F02-9AEC-19735E7A116E}" srcOrd="3" destOrd="0" presId="urn:microsoft.com/office/officeart/2018/2/layout/IconVerticalSolidList"/>
    <dgm:cxn modelId="{44758E33-3AB1-42BD-9C30-65C93B8BDD9D}" type="presParOf" srcId="{588BF73D-6721-4A8E-AB36-6541FB82E3D9}" destId="{554F17EE-7134-421A-9632-C39B4C942093}" srcOrd="4" destOrd="0" presId="urn:microsoft.com/office/officeart/2018/2/layout/IconVerticalSolidList"/>
    <dgm:cxn modelId="{9F612B27-89B1-47A6-87D2-BFFF6A3AF6DB}" type="presParOf" srcId="{554F17EE-7134-421A-9632-C39B4C942093}" destId="{12316072-DAD9-4EEA-818C-7965F866DA62}" srcOrd="0" destOrd="0" presId="urn:microsoft.com/office/officeart/2018/2/layout/IconVerticalSolidList"/>
    <dgm:cxn modelId="{7B8B56A8-53A8-4A8D-B314-A0D5EA1F4F05}" type="presParOf" srcId="{554F17EE-7134-421A-9632-C39B4C942093}" destId="{3FFCF503-5E99-4BF1-892F-8D47EF1B9CF1}" srcOrd="1" destOrd="0" presId="urn:microsoft.com/office/officeart/2018/2/layout/IconVerticalSolidList"/>
    <dgm:cxn modelId="{C159A0DF-0E61-4856-92C2-06CB05D7D720}" type="presParOf" srcId="{554F17EE-7134-421A-9632-C39B4C942093}" destId="{C1672FC0-5B7F-4ACB-AEF1-524704C4E79A}" srcOrd="2" destOrd="0" presId="urn:microsoft.com/office/officeart/2018/2/layout/IconVerticalSolidList"/>
    <dgm:cxn modelId="{507BF318-3B58-48B2-B571-5E33D4957010}" type="presParOf" srcId="{554F17EE-7134-421A-9632-C39B4C942093}" destId="{145D8CEE-3F54-48E5-A090-AD2CCB10C611}" srcOrd="3" destOrd="0" presId="urn:microsoft.com/office/officeart/2018/2/layout/IconVerticalSolidList"/>
    <dgm:cxn modelId="{B13606D6-8311-4C71-B31E-D5026F9CF707}" type="presParOf" srcId="{588BF73D-6721-4A8E-AB36-6541FB82E3D9}" destId="{2EB8E009-484E-4363-8589-8A7DF0798601}" srcOrd="5" destOrd="0" presId="urn:microsoft.com/office/officeart/2018/2/layout/IconVerticalSolidList"/>
    <dgm:cxn modelId="{590CC7A6-B423-4306-8291-AF0F853D8D14}" type="presParOf" srcId="{588BF73D-6721-4A8E-AB36-6541FB82E3D9}" destId="{40CEF825-523D-4D5A-AD2D-E40312F9F492}" srcOrd="6" destOrd="0" presId="urn:microsoft.com/office/officeart/2018/2/layout/IconVerticalSolidList"/>
    <dgm:cxn modelId="{42AA6F9F-4EBE-445E-B99F-E457A125E954}" type="presParOf" srcId="{40CEF825-523D-4D5A-AD2D-E40312F9F492}" destId="{C0A5A0EF-288C-4030-8ABB-42236E96D85B}" srcOrd="0" destOrd="0" presId="urn:microsoft.com/office/officeart/2018/2/layout/IconVerticalSolidList"/>
    <dgm:cxn modelId="{0DE7345D-7474-4FA6-B06C-0FC30CF64324}" type="presParOf" srcId="{40CEF825-523D-4D5A-AD2D-E40312F9F492}" destId="{B97CCA6D-5656-4161-B313-04837B3ECF32}" srcOrd="1" destOrd="0" presId="urn:microsoft.com/office/officeart/2018/2/layout/IconVerticalSolidList"/>
    <dgm:cxn modelId="{B549BC4B-2958-496A-9752-BCBAA60E3152}" type="presParOf" srcId="{40CEF825-523D-4D5A-AD2D-E40312F9F492}" destId="{E9DFCFD9-73DC-4E9F-A3D5-9112D301C615}" srcOrd="2" destOrd="0" presId="urn:microsoft.com/office/officeart/2018/2/layout/IconVerticalSolidList"/>
    <dgm:cxn modelId="{B5D3F00B-DB71-44E7-91EC-A947E87331B1}" type="presParOf" srcId="{40CEF825-523D-4D5A-AD2D-E40312F9F492}" destId="{1C049ED0-AB3E-45B4-A810-3098DD1826A3}" srcOrd="3" destOrd="0" presId="urn:microsoft.com/office/officeart/2018/2/layout/IconVerticalSolidList"/>
    <dgm:cxn modelId="{DFC42841-1584-4FD3-BB6F-D731C97C20E4}" type="presParOf" srcId="{588BF73D-6721-4A8E-AB36-6541FB82E3D9}" destId="{CB93811D-A7D5-4113-927C-AB453C786CC3}" srcOrd="7" destOrd="0" presId="urn:microsoft.com/office/officeart/2018/2/layout/IconVerticalSolidList"/>
    <dgm:cxn modelId="{F04610C5-6FAC-4D99-AB78-04C22F6E4C2A}" type="presParOf" srcId="{588BF73D-6721-4A8E-AB36-6541FB82E3D9}" destId="{8368CE15-11BB-4B15-8B70-A06BD824D7D5}" srcOrd="8" destOrd="0" presId="urn:microsoft.com/office/officeart/2018/2/layout/IconVerticalSolidList"/>
    <dgm:cxn modelId="{89C9DE7A-FD7E-4B53-BE32-08E1A5B14079}" type="presParOf" srcId="{8368CE15-11BB-4B15-8B70-A06BD824D7D5}" destId="{CFE4000C-FD35-4090-A170-E11E83D921E2}" srcOrd="0" destOrd="0" presId="urn:microsoft.com/office/officeart/2018/2/layout/IconVerticalSolidList"/>
    <dgm:cxn modelId="{1A7A5D86-238C-4EFF-B75D-5B7FFD5FAC06}" type="presParOf" srcId="{8368CE15-11BB-4B15-8B70-A06BD824D7D5}" destId="{8AEF3182-FBE0-4477-AFDB-81760CE025CF}" srcOrd="1" destOrd="0" presId="urn:microsoft.com/office/officeart/2018/2/layout/IconVerticalSolidList"/>
    <dgm:cxn modelId="{48E5CE74-04AB-4F85-B5D6-33A0677AC8B7}" type="presParOf" srcId="{8368CE15-11BB-4B15-8B70-A06BD824D7D5}" destId="{7D1DB5E9-7D2E-4A42-B047-C848ED26752C}" srcOrd="2" destOrd="0" presId="urn:microsoft.com/office/officeart/2018/2/layout/IconVerticalSolidList"/>
    <dgm:cxn modelId="{58B219CB-E1C5-40B0-8F4F-ADF6B4F679D2}" type="presParOf" srcId="{8368CE15-11BB-4B15-8B70-A06BD824D7D5}" destId="{0B6013F1-40CC-4B1A-A286-F3381325286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16B8B-5D64-44C4-93F1-0E3AD4604417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FAC10C-C92D-46F9-ADA3-B56DE1684FE3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5AF6C-A418-4494-883B-9EA55AA3715C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i="1" kern="1200" dirty="0"/>
            <a:t>(Cascade Style Sheets) </a:t>
          </a:r>
          <a:r>
            <a:rPr lang="es-EC" sz="1900" kern="1200" dirty="0"/>
            <a:t>Hojas de estilo en cascada .</a:t>
          </a:r>
          <a:endParaRPr lang="en-US" sz="1900" kern="1200" dirty="0"/>
        </a:p>
      </dsp:txBody>
      <dsp:txXfrm>
        <a:off x="1131174" y="4597"/>
        <a:ext cx="5382429" cy="979371"/>
      </dsp:txXfrm>
    </dsp:sp>
    <dsp:sp modelId="{3B7EC3C0-F5C3-4615-9AC2-F7780CA6C49D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040EE2-EB1C-486B-A796-DA43E0A2F781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8E37E-822E-47EF-9B8D-A391E437D3B2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b="1" kern="1200"/>
            <a:t>Ventajas </a:t>
          </a:r>
          <a:endParaRPr lang="en-US" sz="1900" kern="1200"/>
        </a:p>
      </dsp:txBody>
      <dsp:txXfrm>
        <a:off x="1131174" y="1228812"/>
        <a:ext cx="5382429" cy="979371"/>
      </dsp:txXfrm>
    </dsp:sp>
    <dsp:sp modelId="{1CED4F2A-8073-4BE1-9AB2-C7098DB0D992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6866C3-64E6-46CA-9326-A3428E10F638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C6F7D9-4849-4469-9E68-07229F52EF47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/>
            <a:t>Mejora la consistencia visual</a:t>
          </a:r>
          <a:endParaRPr lang="en-US" sz="1900" kern="1200"/>
        </a:p>
      </dsp:txBody>
      <dsp:txXfrm>
        <a:off x="1131174" y="2453027"/>
        <a:ext cx="5382429" cy="979371"/>
      </dsp:txXfrm>
    </dsp:sp>
    <dsp:sp modelId="{9C58D270-A252-4AE1-8E0F-C87A4E931D5C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FEC24-F105-4BE4-A203-6FA30FCACC30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44A15-7315-4A71-91CC-264B85D5838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/>
            <a:t>Reduce el tamaño del archivo HTML </a:t>
          </a:r>
          <a:endParaRPr lang="en-US" sz="1900" kern="1200"/>
        </a:p>
      </dsp:txBody>
      <dsp:txXfrm>
        <a:off x="1131174" y="3677241"/>
        <a:ext cx="5382429" cy="979371"/>
      </dsp:txXfrm>
    </dsp:sp>
    <dsp:sp modelId="{4656B0C0-A518-471A-8137-CC84FD0A546B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C8026-0E0E-454F-8FAF-8F8172B4B279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02362-18EA-4492-A9B9-702B82550ACA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/>
            <a:t>Sitios web más fáciles de actualizar y modificar.</a:t>
          </a:r>
          <a:endParaRPr lang="en-US" sz="1900" kern="1200"/>
        </a:p>
      </dsp:txBody>
      <dsp:txXfrm>
        <a:off x="1131174" y="4901456"/>
        <a:ext cx="5382429" cy="979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B0FEE1-B140-4EC4-8A30-23349FA2AB9A}">
      <dsp:nvSpPr>
        <dsp:cNvPr id="0" name=""/>
        <dsp:cNvSpPr/>
      </dsp:nvSpPr>
      <dsp:spPr>
        <a:xfrm>
          <a:off x="0" y="4098"/>
          <a:ext cx="6391275" cy="8730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B763E-0CB0-483D-93C8-A869DBE02DD0}">
      <dsp:nvSpPr>
        <dsp:cNvPr id="0" name=""/>
        <dsp:cNvSpPr/>
      </dsp:nvSpPr>
      <dsp:spPr>
        <a:xfrm>
          <a:off x="264107" y="200542"/>
          <a:ext cx="480194" cy="4801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E9DBFD-3E02-4AC9-BF43-D5D36C2DCDEC}">
      <dsp:nvSpPr>
        <dsp:cNvPr id="0" name=""/>
        <dsp:cNvSpPr/>
      </dsp:nvSpPr>
      <dsp:spPr>
        <a:xfrm>
          <a:off x="1008409" y="4098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No se tienen en cuenta los espacios en blanco y las nuevas líneas</a:t>
          </a:r>
          <a:endParaRPr lang="en-US" sz="1900" kern="1200" dirty="0"/>
        </a:p>
      </dsp:txBody>
      <dsp:txXfrm>
        <a:off x="1008409" y="4098"/>
        <a:ext cx="5382865" cy="873081"/>
      </dsp:txXfrm>
    </dsp:sp>
    <dsp:sp modelId="{3D72CD97-31C6-40AD-AF9A-A2B8A6435AF7}">
      <dsp:nvSpPr>
        <dsp:cNvPr id="0" name=""/>
        <dsp:cNvSpPr/>
      </dsp:nvSpPr>
      <dsp:spPr>
        <a:xfrm>
          <a:off x="0" y="1095450"/>
          <a:ext cx="6391275" cy="8730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788668-EFEF-450B-8E24-FD6127219434}">
      <dsp:nvSpPr>
        <dsp:cNvPr id="0" name=""/>
        <dsp:cNvSpPr/>
      </dsp:nvSpPr>
      <dsp:spPr>
        <a:xfrm>
          <a:off x="264107" y="1291894"/>
          <a:ext cx="480194" cy="4801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A8DE0-6D2C-41E0-BE37-FEFE7A197C61}">
      <dsp:nvSpPr>
        <dsp:cNvPr id="0" name=""/>
        <dsp:cNvSpPr/>
      </dsp:nvSpPr>
      <dsp:spPr>
        <a:xfrm>
          <a:off x="1008409" y="1095450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Se distinguen las mayúsculas y minúsculas</a:t>
          </a:r>
          <a:endParaRPr lang="en-US" sz="1900" kern="1200" dirty="0"/>
        </a:p>
      </dsp:txBody>
      <dsp:txXfrm>
        <a:off x="1008409" y="1095450"/>
        <a:ext cx="5382865" cy="873081"/>
      </dsp:txXfrm>
    </dsp:sp>
    <dsp:sp modelId="{12316072-DAD9-4EEA-818C-7965F866DA62}">
      <dsp:nvSpPr>
        <dsp:cNvPr id="0" name=""/>
        <dsp:cNvSpPr/>
      </dsp:nvSpPr>
      <dsp:spPr>
        <a:xfrm>
          <a:off x="0" y="2186802"/>
          <a:ext cx="6391275" cy="8730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FCF503-5E99-4BF1-892F-8D47EF1B9CF1}">
      <dsp:nvSpPr>
        <dsp:cNvPr id="0" name=""/>
        <dsp:cNvSpPr/>
      </dsp:nvSpPr>
      <dsp:spPr>
        <a:xfrm>
          <a:off x="264107" y="2383246"/>
          <a:ext cx="480194" cy="4801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D8CEE-3F54-48E5-A090-AD2CCB10C611}">
      <dsp:nvSpPr>
        <dsp:cNvPr id="0" name=""/>
        <dsp:cNvSpPr/>
      </dsp:nvSpPr>
      <dsp:spPr>
        <a:xfrm>
          <a:off x="1008409" y="2186802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No se define el tipo de las variables</a:t>
          </a:r>
          <a:endParaRPr lang="en-US" sz="1900" kern="1200" dirty="0"/>
        </a:p>
      </dsp:txBody>
      <dsp:txXfrm>
        <a:off x="1008409" y="2186802"/>
        <a:ext cx="5382865" cy="873081"/>
      </dsp:txXfrm>
    </dsp:sp>
    <dsp:sp modelId="{C0A5A0EF-288C-4030-8ABB-42236E96D85B}">
      <dsp:nvSpPr>
        <dsp:cNvPr id="0" name=""/>
        <dsp:cNvSpPr/>
      </dsp:nvSpPr>
      <dsp:spPr>
        <a:xfrm>
          <a:off x="0" y="3278154"/>
          <a:ext cx="6391275" cy="8730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CCA6D-5656-4161-B313-04837B3ECF32}">
      <dsp:nvSpPr>
        <dsp:cNvPr id="0" name=""/>
        <dsp:cNvSpPr/>
      </dsp:nvSpPr>
      <dsp:spPr>
        <a:xfrm>
          <a:off x="264107" y="3474597"/>
          <a:ext cx="480194" cy="4801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49ED0-AB3E-45B4-A810-3098DD1826A3}">
      <dsp:nvSpPr>
        <dsp:cNvPr id="0" name=""/>
        <dsp:cNvSpPr/>
      </dsp:nvSpPr>
      <dsp:spPr>
        <a:xfrm>
          <a:off x="1008409" y="3278154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No es necesario terminar cada sentencia con el carácter de punto y coma (;)</a:t>
          </a:r>
          <a:endParaRPr lang="en-US" sz="1900" kern="1200" dirty="0"/>
        </a:p>
      </dsp:txBody>
      <dsp:txXfrm>
        <a:off x="1008409" y="3278154"/>
        <a:ext cx="5382865" cy="873081"/>
      </dsp:txXfrm>
    </dsp:sp>
    <dsp:sp modelId="{CFE4000C-FD35-4090-A170-E11E83D921E2}">
      <dsp:nvSpPr>
        <dsp:cNvPr id="0" name=""/>
        <dsp:cNvSpPr/>
      </dsp:nvSpPr>
      <dsp:spPr>
        <a:xfrm>
          <a:off x="0" y="4369506"/>
          <a:ext cx="6391275" cy="8730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F3182-FBE0-4477-AFDB-81760CE025CF}">
      <dsp:nvSpPr>
        <dsp:cNvPr id="0" name=""/>
        <dsp:cNvSpPr/>
      </dsp:nvSpPr>
      <dsp:spPr>
        <a:xfrm>
          <a:off x="264107" y="4565949"/>
          <a:ext cx="480194" cy="4801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013F1-40CC-4B1A-A286-F3381325286B}">
      <dsp:nvSpPr>
        <dsp:cNvPr id="0" name=""/>
        <dsp:cNvSpPr/>
      </dsp:nvSpPr>
      <dsp:spPr>
        <a:xfrm>
          <a:off x="1008409" y="4369506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Se pueden incluir comentarios</a:t>
          </a:r>
          <a:endParaRPr lang="en-US" sz="1900" kern="1200" dirty="0"/>
        </a:p>
      </dsp:txBody>
      <dsp:txXfrm>
        <a:off x="1008409" y="4369506"/>
        <a:ext cx="5382865" cy="873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5FF8-2AF0-6A4B-B786-86E31EDFDAD3}" type="datetimeFigureOut">
              <a:rPr lang="es-EC" smtClean="0"/>
              <a:t>29/7/19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2B3C-3F40-AB44-A3C3-A773B6A828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6442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5FF8-2AF0-6A4B-B786-86E31EDFDAD3}" type="datetimeFigureOut">
              <a:rPr lang="es-EC" smtClean="0"/>
              <a:t>29/7/19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2B3C-3F40-AB44-A3C3-A773B6A828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0458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5FF8-2AF0-6A4B-B786-86E31EDFDAD3}" type="datetimeFigureOut">
              <a:rPr lang="es-EC" smtClean="0"/>
              <a:t>29/7/19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2B3C-3F40-AB44-A3C3-A773B6A828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34923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5FF8-2AF0-6A4B-B786-86E31EDFDAD3}" type="datetimeFigureOut">
              <a:rPr lang="es-EC" smtClean="0"/>
              <a:t>29/7/19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2B3C-3F40-AB44-A3C3-A773B6A828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8177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5FF8-2AF0-6A4B-B786-86E31EDFDAD3}" type="datetimeFigureOut">
              <a:rPr lang="es-EC" smtClean="0"/>
              <a:t>29/7/19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2B3C-3F40-AB44-A3C3-A773B6A828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3875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5FF8-2AF0-6A4B-B786-86E31EDFDAD3}" type="datetimeFigureOut">
              <a:rPr lang="es-EC" smtClean="0"/>
              <a:t>29/7/19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2B3C-3F40-AB44-A3C3-A773B6A828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1001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5FF8-2AF0-6A4B-B786-86E31EDFDAD3}" type="datetimeFigureOut">
              <a:rPr lang="es-EC" smtClean="0"/>
              <a:t>29/7/19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2B3C-3F40-AB44-A3C3-A773B6A828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4646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5FF8-2AF0-6A4B-B786-86E31EDFDAD3}" type="datetimeFigureOut">
              <a:rPr lang="es-EC" smtClean="0"/>
              <a:t>29/7/19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2B3C-3F40-AB44-A3C3-A773B6A828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47584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5FF8-2AF0-6A4B-B786-86E31EDFDAD3}" type="datetimeFigureOut">
              <a:rPr lang="es-EC" smtClean="0"/>
              <a:t>29/7/19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2B3C-3F40-AB44-A3C3-A773B6A828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35372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5FF8-2AF0-6A4B-B786-86E31EDFDAD3}" type="datetimeFigureOut">
              <a:rPr lang="es-EC" smtClean="0"/>
              <a:t>29/7/19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2B3C-3F40-AB44-A3C3-A773B6A828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3486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5FF8-2AF0-6A4B-B786-86E31EDFDAD3}" type="datetimeFigureOut">
              <a:rPr lang="es-EC" smtClean="0"/>
              <a:t>29/7/19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2B3C-3F40-AB44-A3C3-A773B6A828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85665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85FF8-2AF0-6A4B-B786-86E31EDFDAD3}" type="datetimeFigureOut">
              <a:rPr lang="es-EC" smtClean="0"/>
              <a:t>29/7/19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B2B3C-3F40-AB44-A3C3-A773B6A828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5935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AB65D1-708B-CC4C-BE69-51866EDDF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4055"/>
            <a:ext cx="8825658" cy="1430810"/>
          </a:xfrm>
        </p:spPr>
        <p:txBody>
          <a:bodyPr/>
          <a:lstStyle/>
          <a:p>
            <a:r>
              <a:rPr lang="es-EC" dirty="0"/>
              <a:t>Html + Java Script + CSS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D341DA-C732-834B-B22F-112F3860E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84476"/>
          </a:xfrm>
        </p:spPr>
        <p:txBody>
          <a:bodyPr>
            <a:normAutofit/>
          </a:bodyPr>
          <a:lstStyle/>
          <a:p>
            <a:r>
              <a:rPr lang="es-EC" dirty="0"/>
              <a:t>Integrantes:</a:t>
            </a:r>
          </a:p>
          <a:p>
            <a:r>
              <a:rPr lang="es-EC" dirty="0"/>
              <a:t>Ronny Cajas</a:t>
            </a:r>
          </a:p>
          <a:p>
            <a:r>
              <a:rPr lang="es-EC" dirty="0"/>
              <a:t>Jhon Vazcones</a:t>
            </a:r>
          </a:p>
          <a:p>
            <a:r>
              <a:rPr lang="es-EC" dirty="0"/>
              <a:t>Christian Guamba</a:t>
            </a:r>
          </a:p>
          <a:p>
            <a:r>
              <a:rPr lang="es-EC" dirty="0"/>
              <a:t>Juan Proaño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767270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8E587-F82E-44C9-9361-A57B12C7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pPr algn="ctr"/>
            <a:r>
              <a:rPr lang="es-ES_tradnl" dirty="0"/>
              <a:t>Sintaxis de JavaScript</a:t>
            </a:r>
            <a:br>
              <a:rPr lang="es-ES_tradnl" dirty="0"/>
            </a:br>
            <a:br>
              <a:rPr lang="es-ES_tradnl" dirty="0"/>
            </a:br>
            <a:r>
              <a:rPr lang="es-ES_tradnl" sz="2800" dirty="0"/>
              <a:t>Normas</a:t>
            </a:r>
            <a:r>
              <a:rPr lang="es-ES_tradnl" dirty="0"/>
              <a:t> </a:t>
            </a:r>
            <a:endParaRPr lang="es-EC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3FBC071-B888-487D-BF9D-82396C576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739659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655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D658D-350C-4BE6-A415-2315F995D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65" y="678246"/>
            <a:ext cx="8761413" cy="1094283"/>
          </a:xfrm>
        </p:spPr>
        <p:txBody>
          <a:bodyPr>
            <a:normAutofit fontScale="90000"/>
          </a:bodyPr>
          <a:lstStyle/>
          <a:p>
            <a:pPr algn="ctr"/>
            <a:r>
              <a:rPr lang="es-EC" dirty="0"/>
              <a:t>Ejemplo de variables, arreglos, funciones y bucles en JavaScript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C06ED5-E687-4342-8417-CA57E17A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701" y="2421176"/>
            <a:ext cx="5399027" cy="4436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D4906D5-4F08-4637-AD94-F57AD8FC9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45" y="2421176"/>
            <a:ext cx="4531628" cy="443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3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HTML5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s-EC" dirty="0"/>
              <a:t>HTML proporciona una estructura al contenido que aparece en un sitio web, como imágenes, texto o videos.</a:t>
            </a:r>
            <a:endParaRPr lang="en-US" dirty="0"/>
          </a:p>
          <a:p>
            <a:pPr algn="ctr"/>
            <a:r>
              <a:rPr lang="es-EC" dirty="0"/>
              <a:t>Al hacer click derecho en cualquier página web y seleccionar inspeccionar (inspect) se podrá ver HTML en un panel que se despliega en la parte derecha.</a:t>
            </a:r>
            <a:endParaRPr lang="en-US" dirty="0"/>
          </a:p>
          <a:p>
            <a:pPr algn="ctr"/>
            <a:r>
              <a:rPr lang="es-EC" dirty="0"/>
              <a:t>HTML significa lenguaje de marcado de hipertexto: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82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b="1" dirty="0"/>
              <a:t>ELEMENTOS Y ESTRCUTURA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/>
              <a:t>HTML está compuesto de elementos. Estos elementos estructuran la página web y definen su contenido.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l="60256" t="36467" r="2564" b="26496"/>
          <a:stretch/>
        </p:blipFill>
        <p:spPr bwMode="auto">
          <a:xfrm>
            <a:off x="3742459" y="3211656"/>
            <a:ext cx="4707082" cy="28566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49207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b="1" dirty="0"/>
              <a:t>ELEMENTOS DE TEXTO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/>
              <a:t>Los encabezados y subtítulos, &lt;h1&gt;a las &lt;h6&gt;etiquetas, se utilizan para ampliar el texto.</a:t>
            </a:r>
            <a:endParaRPr lang="en-US" dirty="0"/>
          </a:p>
          <a:p>
            <a:r>
              <a:rPr lang="es-EC" dirty="0"/>
              <a:t>&lt;p&gt;, &lt;</a:t>
            </a:r>
            <a:r>
              <a:rPr lang="es-EC" dirty="0" err="1"/>
              <a:t>span</a:t>
            </a:r>
            <a:r>
              <a:rPr lang="es-EC" dirty="0"/>
              <a:t>&gt;y las &lt;div&gt;etiquetas especifican texto o bloques.</a:t>
            </a:r>
            <a:endParaRPr lang="en-US" dirty="0"/>
          </a:p>
          <a:p>
            <a:r>
              <a:rPr lang="es-EC" dirty="0"/>
              <a:t>Las etiquetas &lt;</a:t>
            </a:r>
            <a:r>
              <a:rPr lang="es-EC" dirty="0" err="1"/>
              <a:t>em</a:t>
            </a:r>
            <a:r>
              <a:rPr lang="es-EC" dirty="0"/>
              <a:t>&gt;y &lt;</a:t>
            </a:r>
            <a:r>
              <a:rPr lang="es-EC" dirty="0" err="1"/>
              <a:t>strong</a:t>
            </a:r>
            <a:r>
              <a:rPr lang="es-EC" dirty="0"/>
              <a:t>&gt;se usan para enfatizar el texto.</a:t>
            </a:r>
            <a:endParaRPr lang="en-US" dirty="0"/>
          </a:p>
          <a:p>
            <a:r>
              <a:rPr lang="es-EC" dirty="0"/>
              <a:t>Los saltos de línea se crean con la &lt;</a:t>
            </a:r>
            <a:r>
              <a:rPr lang="es-EC" dirty="0" err="1"/>
              <a:t>br</a:t>
            </a:r>
            <a:r>
              <a:rPr lang="es-EC" dirty="0"/>
              <a:t>&gt;etiqueta.</a:t>
            </a:r>
            <a:endParaRPr lang="en-US" dirty="0"/>
          </a:p>
          <a:p>
            <a:r>
              <a:rPr lang="es-EC" dirty="0"/>
              <a:t>Las listas ordenadas ( &lt;</a:t>
            </a:r>
            <a:r>
              <a:rPr lang="es-EC" dirty="0" err="1"/>
              <a:t>ol</a:t>
            </a:r>
            <a:r>
              <a:rPr lang="es-EC" dirty="0"/>
              <a:t>&gt;) están numeradas y las listas no ordenadas ( &lt;</a:t>
            </a:r>
            <a:r>
              <a:rPr lang="es-EC" dirty="0" err="1"/>
              <a:t>ul</a:t>
            </a:r>
            <a:r>
              <a:rPr lang="es-EC" dirty="0"/>
              <a:t>&gt;) tienen viñetas.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72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b="1" dirty="0"/>
              <a:t>IMÁGENES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/>
              <a:t>La etiqueta </a:t>
            </a:r>
            <a:r>
              <a:rPr lang="es-EC" b="1" i="1" dirty="0"/>
              <a:t>&lt;img&gt;</a:t>
            </a:r>
            <a:r>
              <a:rPr lang="es-EC" dirty="0"/>
              <a:t> le permite agregar una imagen a una página web. La mayoría de los elementos requieren etiquetas de apertura y cierre,  pero la etiqueta </a:t>
            </a:r>
            <a:r>
              <a:rPr lang="es-EC" b="1" i="1" dirty="0"/>
              <a:t>&lt;img&gt;</a:t>
            </a:r>
            <a:r>
              <a:rPr lang="es-EC" dirty="0"/>
              <a:t> es una etiqueta de cierre automático. </a:t>
            </a:r>
            <a:endParaRPr lang="en-US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l="34758" t="60779" r="46721" b="29850"/>
          <a:stretch/>
        </p:blipFill>
        <p:spPr bwMode="auto">
          <a:xfrm>
            <a:off x="3234877" y="3422074"/>
            <a:ext cx="5722245" cy="23414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0915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b="1" dirty="0"/>
              <a:t>VIDEOS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/>
              <a:t>Además de las imágenes, HTML también admite la visualización de videos. Al igual que la etiqueta </a:t>
            </a:r>
            <a:r>
              <a:rPr lang="es-EC" b="1" i="1" dirty="0"/>
              <a:t>&lt;img&gt;</a:t>
            </a:r>
            <a:r>
              <a:rPr lang="es-EC" dirty="0"/>
              <a:t>, la etiqueta </a:t>
            </a:r>
            <a:r>
              <a:rPr lang="es-EC" b="1" i="1" dirty="0"/>
              <a:t>&lt;video&gt;</a:t>
            </a:r>
            <a:r>
              <a:rPr lang="es-EC" dirty="0"/>
              <a:t> requiere un </a:t>
            </a:r>
            <a:r>
              <a:rPr lang="es-EC" b="1" i="1" dirty="0" err="1"/>
              <a:t>src</a:t>
            </a:r>
            <a:r>
              <a:rPr lang="es-EC" dirty="0"/>
              <a:t> atributo con un enlace a la fuente de video. </a:t>
            </a:r>
            <a:endParaRPr lang="en-US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l="34764" t="29883" r="46581" b="53653"/>
          <a:stretch/>
        </p:blipFill>
        <p:spPr bwMode="auto">
          <a:xfrm>
            <a:off x="2964280" y="3109018"/>
            <a:ext cx="6263439" cy="27791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9974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b="1" dirty="0"/>
              <a:t>CONFIGURACIÓN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/>
              <a:t>Los archivos HTML requieren ciertos elementos para configurar el documento correctamente. Puede informar a los navegadores web que está utilizando HTML comenzando su documento con una declaración de tipo de documento.</a:t>
            </a:r>
            <a:endParaRPr lang="en-US" dirty="0"/>
          </a:p>
          <a:p>
            <a:endParaRPr lang="en-US" dirty="0"/>
          </a:p>
        </p:txBody>
      </p:sp>
      <p:pic>
        <p:nvPicPr>
          <p:cNvPr id="5" name="Imagen 4"/>
          <p:cNvPicPr/>
          <p:nvPr/>
        </p:nvPicPr>
        <p:blipFill rotWithShape="1">
          <a:blip r:embed="rId2"/>
          <a:srcRect l="34046" t="33682" r="47432" b="44282"/>
          <a:stretch/>
        </p:blipFill>
        <p:spPr bwMode="auto">
          <a:xfrm>
            <a:off x="3173614" y="3509616"/>
            <a:ext cx="5844771" cy="33483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37919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2B6CC-A3A4-1442-A70D-68D9B1BF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ATRIBUTOS VISUALES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23147F-97BC-7946-95DE-F6A5CB1ED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/>
              <a:t>Propiedades que pueden agregarse a elementos HTML. </a:t>
            </a:r>
          </a:p>
          <a:p>
            <a:r>
              <a:rPr lang="es-EC" dirty="0"/>
              <a:t>Sirven para manipular :</a:t>
            </a:r>
          </a:p>
          <a:p>
            <a:r>
              <a:rPr lang="es-EC" dirty="0"/>
              <a:t>Color</a:t>
            </a:r>
          </a:p>
          <a:p>
            <a:r>
              <a:rPr lang="es-EC" dirty="0"/>
              <a:t>Tamaño</a:t>
            </a:r>
          </a:p>
          <a:p>
            <a:r>
              <a:rPr lang="es-EC" dirty="0"/>
              <a:t>Comportamiento.</a:t>
            </a:r>
          </a:p>
          <a:p>
            <a:pPr lvl="1"/>
            <a:r>
              <a:rPr lang="es-EC" dirty="0"/>
              <a:t>Animaciones.</a:t>
            </a:r>
          </a:p>
        </p:txBody>
      </p:sp>
    </p:spTree>
    <p:extLst>
      <p:ext uri="{BB962C8B-B14F-4D97-AF65-F5344CB8AC3E}">
        <p14:creationId xmlns:p14="http://schemas.microsoft.com/office/powerpoint/2010/main" val="351552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35B24-F3E1-C147-AAC5-A38EE94F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EC" b="1" dirty="0"/>
              <a:t>CSS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B51CE2E5-0894-49CF-B009-B52F1008A6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003197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95297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412</Words>
  <Application>Microsoft Macintosh PowerPoint</Application>
  <PresentationFormat>Panorámica</PresentationFormat>
  <Paragraphs>44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Html + Java Script + CSS</vt:lpstr>
      <vt:lpstr>HTML5</vt:lpstr>
      <vt:lpstr>ELEMENTOS Y ESTRCUTURA</vt:lpstr>
      <vt:lpstr>ELEMENTOS DE TEXTO</vt:lpstr>
      <vt:lpstr>IMÁGENES</vt:lpstr>
      <vt:lpstr>VIDEOS</vt:lpstr>
      <vt:lpstr>CONFIGURACIÓN</vt:lpstr>
      <vt:lpstr>ATRIBUTOS VISUALES </vt:lpstr>
      <vt:lpstr>CSS</vt:lpstr>
      <vt:lpstr>Sintaxis de JavaScript  Normas </vt:lpstr>
      <vt:lpstr>Ejemplo de variables, arreglos, funciones y bucles en JavaScript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+ Java Script + CSS</dc:title>
  <dc:creator>RONNY PATRICIO CAJAS BENITEZ</dc:creator>
  <cp:lastModifiedBy>RONNY PATRICIO CAJAS BENITEZ</cp:lastModifiedBy>
  <cp:revision>3</cp:revision>
  <dcterms:created xsi:type="dcterms:W3CDTF">2019-07-30T04:38:55Z</dcterms:created>
  <dcterms:modified xsi:type="dcterms:W3CDTF">2019-07-30T04:55:14Z</dcterms:modified>
</cp:coreProperties>
</file>